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5_C0D86C83.xml" ContentType="application/vnd.ms-powerpoint.comments+xml"/>
  <Override PartName="/ppt/comments/modernComment_106_8EB521B4.xml" ContentType="application/vnd.ms-powerpoint.comments+xml"/>
  <Override PartName="/ppt/comments/modernComment_107_148C42E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0816A0-10B6-CB0D-69E0-45D76F52602F}" name="Yi, Jing - FIN" initials="JY" userId="S::Jing.Yi@houstontx.gov::cad4ad7a-5feb-45ae-b2c6-7e369f4811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5_C0D86C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6165E0-9F06-4B1F-9539-17731B447392}" authorId="{A70816A0-10B6-CB0D-69E0-45D76F52602F}" created="2025-03-24T13:21:37.328">
    <pc:sldMkLst xmlns:pc="http://schemas.microsoft.com/office/powerpoint/2013/main/command">
      <pc:docMk/>
      <pc:sldMk cId="3235409027" sldId="261"/>
    </pc:sldMkLst>
    <p188:txBody>
      <a:bodyPr/>
      <a:lstStyle/>
      <a:p>
        <a:r>
          <a:rPr lang="en-US"/>
          <a:t>What’s the difference between Merge and Acquisition?</a:t>
        </a:r>
      </a:p>
    </p188:txBody>
  </p188:cm>
  <p188:cm id="{85BD9A87-1D64-4CF5-893B-5C2C9F0F019E}" authorId="{A70816A0-10B6-CB0D-69E0-45D76F52602F}" created="2025-03-24T13:23:41.999">
    <pc:sldMkLst xmlns:pc="http://schemas.microsoft.com/office/powerpoint/2013/main/command">
      <pc:docMk/>
      <pc:sldMk cId="3235409027" sldId="261"/>
    </pc:sldMkLst>
    <p188:txBody>
      <a:bodyPr/>
      <a:lstStyle/>
      <a:p>
        <a:r>
          <a:rPr lang="en-US"/>
          <a:t>Suggestion to include the link to submit a new supplier request.</a:t>
        </a:r>
      </a:p>
    </p188:txBody>
  </p188:cm>
</p188:cmLst>
</file>

<file path=ppt/comments/modernComment_106_8EB521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AC55F0-2F87-44B2-93E8-842E459C6989}" authorId="{A70816A0-10B6-CB0D-69E0-45D76F52602F}" created="2025-03-24T13:24:02.825">
    <pc:sldMkLst xmlns:pc="http://schemas.microsoft.com/office/powerpoint/2013/main/command">
      <pc:docMk/>
      <pc:sldMk cId="2394235316" sldId="262"/>
    </pc:sldMkLst>
    <p188:txBody>
      <a:bodyPr/>
      <a:lstStyle/>
      <a:p>
        <a:r>
          <a:rPr lang="en-US"/>
          <a:t>Same suggestion as Name Change - Merge</a:t>
        </a:r>
      </a:p>
    </p188:txBody>
  </p188:cm>
</p188:cmLst>
</file>

<file path=ppt/comments/modernComment_107_148C42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87BAA4-66E6-4803-802E-5FD8EADE5934}" authorId="{A70816A0-10B6-CB0D-69E0-45D76F52602F}" created="2025-03-24T13:25:44.895">
    <pc:sldMkLst xmlns:pc="http://schemas.microsoft.com/office/powerpoint/2013/main/command">
      <pc:docMk/>
      <pc:sldMk cId="344736495" sldId="263"/>
    </pc:sldMkLst>
    <p188:txBody>
      <a:bodyPr/>
      <a:lstStyle/>
      <a:p>
        <a:r>
          <a:rPr lang="en-US"/>
          <a:t>Updating Ariba does not have to be after updating in Beacon. There is not submission order.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A756-BF4B-1615-39FB-004324EC1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A0F1C-01E0-5D0F-0BB0-7AFBAC58D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2BF8E-292D-49DE-18A0-A8711F0A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733E4-9D50-58FF-8C7F-C68B0577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962FF-2ED7-7CFA-3220-64A25E40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A2CC-A223-C3AE-BBBF-E4221BCA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CC1B-E7BC-BA6F-2330-470E713A1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590B7-6871-9688-7906-6B7B5073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BA5F-3EC5-51C9-AF32-5ECD5A4C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14922-E7DA-1CB2-D1EA-030C71EF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12BA0-9EF3-E0C2-7F8F-6650FA471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428C4-5528-86E5-578D-B93A03935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8C6B-0109-A4A2-65FB-93830211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8277E-C14C-51A4-146B-CEF7B0EA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CC42-9767-78A0-64E8-78C0B6D7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FC18-35BC-7F0D-5199-791A3662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76EFE-FA5F-FB47-E25A-7B37A3E4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83061-B7F7-44DA-4ADE-D16B4F88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0C52-577B-5B05-26C8-22C6FA31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B4B6D-5BCC-BD43-3BC5-1ED34794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1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32B2-C0BA-DAC1-622E-51764972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8F1BD-FF43-1D70-108A-C03FDB8FD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A501E-6C66-247D-FA4F-31A54696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B0F9C-EAE2-CE20-77FA-A4CB1692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2FD4E-1788-7112-8D63-0E444110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A1CE-B97B-8DF5-82FF-797EB9FA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87F3E-C790-6DF8-7695-75A662959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86699-5C04-C791-FBF0-8CD52EC65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952EA-9AF5-EB08-230C-E37FFEC1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5AEE7-A226-36E9-4F24-4A5DB38B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884DD-E7AE-249B-55D6-21D9466B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9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0903-4B1B-8E13-1BDD-A77BE117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7211A-D939-689C-BAE8-32E63DA4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FB4DF-B444-7D18-5547-9F69B97EE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51B01-C0C7-CC7C-D4CC-3A2331D79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C1AE-64A5-1136-D78E-CDA50AFFA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7D5104-DD6C-F610-A323-547AB7D9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E9361-ADD7-C328-6D58-8FBEEC23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857A2F-2BD4-7203-679B-9FFC8288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7915-F7D3-6C5B-1B06-B907A511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2D7F3-431F-D2F7-2A10-827F0B69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6DAE7-14AC-EC4E-4764-74762D7D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55751-79B0-9D44-CDB3-3108B6A1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7B0ED-5AA6-3BED-28D2-4F901FF3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77D8E-987F-FCC4-3ADB-ABAD610F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9C74-30AD-7F8B-584A-EC686FF7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3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8FB0-269F-65D0-697E-C6EA303C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7A9E-F8E8-2CB0-B44C-E5D9B4CC8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140A-941D-1CA1-107E-6BCC42ED8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2F486-24C0-E07A-45D8-9DE40E90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57E0-AD78-9399-4AA7-AAC63007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BE050-ABEF-E45B-C3E9-A492632F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5389-3A07-F294-30DE-53749671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72A4D-AFE2-BF94-E790-8282624B8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67611-A583-E38D-DA79-C8EAC0FDC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A478-4607-8AF4-614F-8D11494F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492DE-219F-892C-128D-4651A7F0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192DD-6615-AB25-31DA-EE530FB9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3E4AF-DC18-BB35-1FF5-36B50C05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8E866-F37E-43BE-192E-FE18D1CC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72946-7D79-20BE-60ED-5305E149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09C7F6-19F6-4670-B3B3-7C79C7243F4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E940E-331E-62EC-8FB7-B27BC5310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F369E-D599-0750-497D-30E86931D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0AC86-4362-40DC-9D62-76629137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houstonpurchasing@houstontx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houstonpurchasing@houstontx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oustonpurchasing@houstontx.gov" TargetMode="External"/><Relationship Id="rId2" Type="http://schemas.microsoft.com/office/2018/10/relationships/comments" Target="../comments/modernComment_105_C0D86C8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oustonpurchasing@houstontx.gov" TargetMode="External"/><Relationship Id="rId2" Type="http://schemas.microsoft.com/office/2018/10/relationships/comments" Target="../comments/modernComment_106_8EB521B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houstontx.gov/bizwithho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7_148C42EF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ariba.com/Supplier.aw/109553052/aw?awh=r&amp;awssk=qtrACVea&amp;dard=1&amp;ancdc=1" TargetMode="External"/><Relationship Id="rId2" Type="http://schemas.openxmlformats.org/officeDocument/2006/relationships/hyperlink" Target="https://www.houstontx.gov/bizwithho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beaconbid.com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6C3B91-D9B0-DB2F-A76A-DC1380488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975" y="3602038"/>
            <a:ext cx="10306049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Requesting Changes for </a:t>
            </a:r>
          </a:p>
          <a:p>
            <a:r>
              <a:rPr lang="en-US" sz="3600" b="1" dirty="0"/>
              <a:t>Email Addresses and Company Name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B60AD-9851-10E7-0756-9A42F2230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045" y="662331"/>
            <a:ext cx="2355909" cy="23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4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FD20-2D38-85E6-D6A5-C5063087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Change Request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13C5D-5A02-DA0E-7BCA-C09900EC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921" y="1789049"/>
            <a:ext cx="8114157" cy="4351338"/>
          </a:xfrm>
        </p:spPr>
        <p:txBody>
          <a:bodyPr/>
          <a:lstStyle/>
          <a:p>
            <a:r>
              <a:rPr lang="en-US" sz="2400" dirty="0"/>
              <a:t>Types requiring City Supplier Management Team updates:</a:t>
            </a:r>
          </a:p>
          <a:p>
            <a:pPr lvl="1"/>
            <a:r>
              <a:rPr lang="en-US" dirty="0"/>
              <a:t>Email Address changes</a:t>
            </a:r>
          </a:p>
          <a:p>
            <a:pPr lvl="1"/>
            <a:r>
              <a:rPr lang="en-US" dirty="0"/>
              <a:t>Company Name changes</a:t>
            </a:r>
          </a:p>
          <a:p>
            <a:endParaRPr lang="en-US" dirty="0"/>
          </a:p>
          <a:p>
            <a:r>
              <a:rPr lang="en-US" sz="2400" dirty="0"/>
              <a:t>Types allowing Vendor to self-administer changes in Ariba and Beacon</a:t>
            </a:r>
          </a:p>
          <a:p>
            <a:pPr lvl="1"/>
            <a:r>
              <a:rPr lang="en-US" dirty="0"/>
              <a:t>Supplemental/Other Information (examples)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6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EE6E-7D35-BAF9-8BAC-4D627F30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 Address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42B7-4683-7CB5-27F8-FC1ED19A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Process requires submitting a change request via email to: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houstonpurchasing@houstontx.gov</a:t>
            </a:r>
            <a:endParaRPr lang="en-US" b="1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Provide your request on signed and dated company letterhead stating:</a:t>
            </a:r>
          </a:p>
          <a:p>
            <a:pPr lvl="2"/>
            <a:r>
              <a:rPr lang="en-US" dirty="0"/>
              <a:t>Reason for the change requested</a:t>
            </a:r>
          </a:p>
          <a:p>
            <a:pPr lvl="2"/>
            <a:r>
              <a:rPr lang="en-US" dirty="0"/>
              <a:t>Old email address will change from XXX / to new email address XXX</a:t>
            </a:r>
          </a:p>
          <a:p>
            <a:pPr lvl="2"/>
            <a:r>
              <a:rPr lang="en-US" dirty="0"/>
              <a:t>Current Supplier ID # (if one has been issued), </a:t>
            </a:r>
            <a:r>
              <a:rPr lang="en-US" dirty="0">
                <a:solidFill>
                  <a:srgbClr val="FF0000"/>
                </a:solidFill>
              </a:rPr>
              <a:t>Company Name, </a:t>
            </a:r>
            <a:r>
              <a:rPr lang="en-US" dirty="0"/>
              <a:t>and </a:t>
            </a:r>
          </a:p>
          <a:p>
            <a:pPr marL="457200" lvl="1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Provide an updated, signed, and dated W-9 with Tax ID.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BED6-D6CC-8A4F-F8D6-C83FD007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Company Name Change -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20AA0-F31F-B7C3-5D8E-556A8D5F8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Process requires submitting a change request via email to: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houstonpurchasing@houstontx.gov</a:t>
            </a:r>
            <a:endParaRPr lang="en-US" b="1" dirty="0">
              <a:solidFill>
                <a:srgbClr val="0000FF"/>
              </a:solidFill>
            </a:endParaRPr>
          </a:p>
          <a:p>
            <a:pPr marL="0" marR="0" indent="0">
              <a:buNone/>
            </a:pPr>
            <a:endParaRPr lang="en-US" sz="2400" b="1" u="sng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buNone/>
            </a:pPr>
            <a:r>
              <a:rPr lang="en-US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Company Name Change</a:t>
            </a:r>
            <a:r>
              <a:rPr lang="en-US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vendor must submit a change request to include: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signed letter on company letterhead 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stating company name has changed from XXX to XXX and reference the existing Supplier Id #, if applicable.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US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updated, signed and dated W-9 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 new company and Tax ID.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0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opy of </a:t>
            </a:r>
            <a:r>
              <a:rPr lang="en-US" sz="20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Certification from the State 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stating Company A has changed to Company B</a:t>
            </a:r>
          </a:p>
          <a:p>
            <a:pPr marR="0" lvl="0">
              <a:tabLst>
                <a:tab pos="457200" algn="l"/>
              </a:tabLst>
            </a:pPr>
            <a:endParaRPr lang="en-US" sz="2200" dirty="0">
              <a:solidFill>
                <a:srgbClr val="0000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tabLst>
                <a:tab pos="457200" algn="l"/>
              </a:tabLst>
            </a:pPr>
            <a:endParaRPr lang="en-US" sz="2200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1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E5860-A5F1-870E-8AF7-E341F4AC3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04A4-D750-C336-B11B-4E3A93FA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Company Name Change - Merger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EAAF-AF34-D842-2085-63A7564F2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Process requires submitting a change request via email to: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houstonpurchasing@houstontx.gov</a:t>
            </a:r>
            <a:endParaRPr lang="en-US" b="1" dirty="0">
              <a:solidFill>
                <a:srgbClr val="0000FF"/>
              </a:solidFill>
            </a:endParaRPr>
          </a:p>
          <a:p>
            <a:pPr marL="0" marR="0" indent="0">
              <a:buNone/>
            </a:pPr>
            <a:endParaRPr lang="en-US" sz="2400" b="1" u="sng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buNone/>
            </a:pPr>
            <a:r>
              <a:rPr lang="en-US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Company Merged - Name Change</a:t>
            </a:r>
            <a:r>
              <a:rPr lang="en-US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– the vendor must submit a change request to include: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signed letter on company letterhead 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stating Company A has merged with Company B and the new name is Company C.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eference the existing Supplier ID #, if applicable.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US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updated, signed, and dated W-9 with </a:t>
            </a:r>
            <a:r>
              <a:rPr lang="en-US" sz="20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new company name and Tax ID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0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opy of the </a:t>
            </a:r>
            <a:r>
              <a:rPr lang="en-US" sz="20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Merger Agreement 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stating Company A has merged with Company B and the new name is Company C.</a:t>
            </a:r>
            <a:endParaRPr lang="en-US" sz="2000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000" dirty="0"/>
              <a:t>If the EIN or SS # changes, vendor will need to submit a NEW supplier </a:t>
            </a:r>
            <a:r>
              <a:rPr lang="en-US" sz="2000" strike="sngStrike" dirty="0">
                <a:solidFill>
                  <a:srgbClr val="FF0000"/>
                </a:solidFill>
              </a:rPr>
              <a:t>registration r</a:t>
            </a:r>
            <a:r>
              <a:rPr lang="en-US" sz="2000" dirty="0">
                <a:solidFill>
                  <a:srgbClr val="FF0000"/>
                </a:solidFill>
              </a:rPr>
              <a:t>equest</a:t>
            </a:r>
            <a:r>
              <a:rPr lang="en-US" sz="2000" dirty="0"/>
              <a:t>. </a:t>
            </a:r>
          </a:p>
          <a:p>
            <a:pPr marR="0" lvl="0">
              <a:tabLst>
                <a:tab pos="457200" algn="l"/>
              </a:tabLst>
            </a:pPr>
            <a:endParaRPr lang="en-US" sz="2200" dirty="0">
              <a:solidFill>
                <a:srgbClr val="0000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tabLst>
                <a:tab pos="457200" algn="l"/>
              </a:tabLst>
            </a:pPr>
            <a:endParaRPr lang="en-US" sz="2200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90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1618C-8E39-8EA4-13CB-07621A390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460B-916B-78BC-1121-20049062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Company Name Change -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8DEED-9C6D-3707-1BF6-0B0BE97E3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12" y="1779905"/>
            <a:ext cx="994257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Process requires submitting a change request via email to: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houstonpurchasing@houstontx.gov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Company has been </a:t>
            </a:r>
            <a:r>
              <a:rPr lang="en-US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Acquired/Bought Out</a:t>
            </a:r>
            <a:r>
              <a:rPr lang="en-US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by another Company</a:t>
            </a:r>
            <a:r>
              <a:rPr lang="en-US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vendor must submit a change request to include: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signed letter on company letterhead 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stating Company A bought out Company B and the new name is Company C.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eference the existing Supplier Id #, if applicable.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US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updated, signed and dated W-9 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 new company name and Tax ID.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copy of the </a:t>
            </a:r>
            <a:r>
              <a:rPr lang="en-US" sz="20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Acquisition Assignment 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stating Company A bought out Company B</a:t>
            </a:r>
            <a:r>
              <a:rPr lang="en-US" sz="2000" dirty="0">
                <a:solidFill>
                  <a:srgbClr val="0000FF"/>
                </a:solidFill>
                <a:ea typeface="Times New Roman" panose="02020603050405020304" pitchFamily="18" charset="0"/>
              </a:rPr>
              <a:t> a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nd the new name is Company C  </a:t>
            </a:r>
          </a:p>
          <a:p>
            <a:pPr>
              <a:tabLst>
                <a:tab pos="457200" algn="l"/>
              </a:tabLst>
            </a:pPr>
            <a:r>
              <a:rPr lang="en-US" sz="2000" dirty="0"/>
              <a:t>If the EIN or SS # changes, vendor will need to submit a NEW supplier registration. </a:t>
            </a:r>
          </a:p>
          <a:p>
            <a:pPr marR="0" lvl="0">
              <a:tabLst>
                <a:tab pos="457200" algn="l"/>
              </a:tabLst>
            </a:pPr>
            <a:endParaRPr lang="en-US" sz="2200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353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320C4-DAEC-BE88-9037-0D178CC01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1F61-C3CD-30E1-7C05-A8B397BD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EIN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F284-0219-1D1C-FE9E-4D30B01CA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2400" dirty="0"/>
              <a:t>If company’s EIN number changes due to a merger or acquisition, the vendor is required to register as a new supplier.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For NEW Supplier Registration Request, go to:</a:t>
            </a:r>
          </a:p>
          <a:p>
            <a:pPr marL="0" indent="0">
              <a:buNone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	SPD web site: </a:t>
            </a:r>
            <a:r>
              <a:rPr lang="en-US" sz="2000" b="1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https://www.houstontx.gov/bizwithhou</a:t>
            </a:r>
            <a:endParaRPr lang="en-US" sz="2000" b="1" u="sng" dirty="0">
              <a:solidFill>
                <a:srgbClr val="0000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tabLst>
                <a:tab pos="457200" algn="l"/>
              </a:tabLst>
            </a:pPr>
            <a:r>
              <a:rPr 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Scroll down and click the Supplier Registration icon </a:t>
            </a:r>
            <a:endParaRPr lang="en-US" b="1" u="sng" dirty="0">
              <a:highlight>
                <a:srgbClr val="FFFF0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Click: </a:t>
            </a:r>
            <a:r>
              <a:rPr lang="en-US" b="1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New Supplier Request Form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58B50-1121-F261-7385-F74FD8C70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032" y="3429000"/>
            <a:ext cx="1410161" cy="7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DD3E-846E-90E0-7B8A-3EA00205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93"/>
            <a:ext cx="10515600" cy="9966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All Other Profile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6CC58-850A-65DD-ECD6-82457A506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1316736"/>
            <a:ext cx="9909048" cy="4831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highlight>
                  <a:srgbClr val="FFFF00"/>
                </a:highlight>
              </a:rPr>
              <a:t>Supplier can </a:t>
            </a:r>
            <a:r>
              <a:rPr lang="en-US" sz="2400" b="1" u="sng" strike="sngStrike" dirty="0">
                <a:solidFill>
                  <a:srgbClr val="FF0000"/>
                </a:solidFill>
                <a:highlight>
                  <a:srgbClr val="FFFF00"/>
                </a:highlight>
              </a:rPr>
              <a:t>personally </a:t>
            </a:r>
            <a:r>
              <a:rPr lang="en-US" sz="2400" b="1" u="sng" dirty="0">
                <a:highlight>
                  <a:srgbClr val="FFFF00"/>
                </a:highlight>
              </a:rPr>
              <a:t>update their own company profile</a:t>
            </a:r>
            <a:r>
              <a:rPr lang="en-US" sz="2400" b="1" dirty="0">
                <a:highlight>
                  <a:srgbClr val="FFFF00"/>
                </a:highlight>
              </a:rPr>
              <a:t> in both Beacon and Ariba. </a:t>
            </a:r>
          </a:p>
          <a:p>
            <a:pPr marL="0" indent="0">
              <a:buNone/>
            </a:pPr>
            <a:endParaRPr lang="en-US" sz="3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Contact person’s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Company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Telephone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Commodity Codes  (DO NOT select ALL codes)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Company website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Upload new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64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10AEA-18E4-3524-B937-063501756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D235-D17E-D913-BD9F-52A1B1C4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93"/>
            <a:ext cx="10515600" cy="9966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All Other Profile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BD54-EB9B-65AD-45F1-6840C95D1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1499616"/>
            <a:ext cx="9909048" cy="4648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400" b="1" u="sng" dirty="0">
                <a:highlight>
                  <a:srgbClr val="FFFF00"/>
                </a:highlight>
              </a:rPr>
              <a:t>For all other changes, vendor</a:t>
            </a:r>
            <a:r>
              <a:rPr 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s</a:t>
            </a:r>
            <a:r>
              <a:rPr lang="en-US" sz="2400" b="1" u="sng" dirty="0">
                <a:highlight>
                  <a:srgbClr val="FFFF00"/>
                </a:highlight>
              </a:rPr>
              <a:t> can </a:t>
            </a:r>
            <a:r>
              <a:rPr lang="en-US" sz="2400" b="1" u="sng" strike="sngStrike" dirty="0">
                <a:solidFill>
                  <a:srgbClr val="FF0000"/>
                </a:solidFill>
                <a:highlight>
                  <a:srgbClr val="FFFF00"/>
                </a:highlight>
              </a:rPr>
              <a:t>personally </a:t>
            </a:r>
            <a:r>
              <a:rPr lang="en-US" sz="2400" b="1" u="sng" dirty="0">
                <a:highlight>
                  <a:srgbClr val="FFFF00"/>
                </a:highlight>
              </a:rPr>
              <a:t>update their own company profile</a:t>
            </a:r>
            <a:r>
              <a:rPr lang="en-US" sz="2400" b="1" dirty="0">
                <a:highlight>
                  <a:srgbClr val="FFFF00"/>
                </a:highlight>
              </a:rPr>
              <a:t> in Beacon and Ariba </a:t>
            </a: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by using their login email/ password 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SPD web site: </a:t>
            </a:r>
            <a:r>
              <a:rPr lang="en-US" sz="2000" b="1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https://www.houstontx.gov/bizwithhou</a:t>
            </a:r>
            <a:endParaRPr lang="en-US" sz="2000" b="1" u="sng" dirty="0">
              <a:solidFill>
                <a:srgbClr val="0000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Scroll down and click:</a:t>
            </a:r>
            <a:endParaRPr lang="en-US" sz="2000" b="1" dirty="0">
              <a:ea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Ariba:	click on </a:t>
            </a:r>
            <a:r>
              <a:rPr lang="en-US" sz="1800" b="1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Ariba Supplier Login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to update the Supplier record.</a:t>
            </a:r>
            <a:r>
              <a:rPr lang="en-US" sz="2000" dirty="0">
                <a:hlinkClick r:id="rId3"/>
              </a:rPr>
              <a:t> </a:t>
            </a:r>
            <a:endParaRPr lang="en-US" sz="2000" dirty="0">
              <a:ea typeface="Times New Roman" panose="02020603050405020304" pitchFamily="18" charset="0"/>
            </a:endParaRPr>
          </a:p>
          <a:p>
            <a:pPr marR="0" lvl="0"/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Beacon: click on </a:t>
            </a:r>
            <a:r>
              <a:rPr lang="en-US" sz="18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Beacon Supplier LogIn</a:t>
            </a:r>
            <a:r>
              <a:rPr lang="en-US" sz="18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to update Beacon Registration.</a:t>
            </a:r>
            <a:endParaRPr lang="en-US" sz="2000" dirty="0"/>
          </a:p>
          <a:p>
            <a:pPr marL="0" indent="0">
              <a:buNone/>
              <a:tabLst>
                <a:tab pos="457200" algn="l"/>
              </a:tabLst>
            </a:pPr>
            <a:endParaRPr lang="en-US" sz="2400" b="1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126D1-92F5-696C-1352-0991816FA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745" y="3239381"/>
            <a:ext cx="1829055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629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PowerPoint Presentation</vt:lpstr>
      <vt:lpstr>Change Request Types</vt:lpstr>
      <vt:lpstr>Email Address Change</vt:lpstr>
      <vt:lpstr>Company Name Change - General</vt:lpstr>
      <vt:lpstr>Company Name Change - Merger</vt:lpstr>
      <vt:lpstr>Company Name Change - Acquisition</vt:lpstr>
      <vt:lpstr>EIN Change</vt:lpstr>
      <vt:lpstr>All Other Profile Changes</vt:lpstr>
      <vt:lpstr>All Other Profile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Shewan, Fran - FIN</dc:creator>
  <cp:lastModifiedBy>Yi, Jing - FIN</cp:lastModifiedBy>
  <cp:revision>3</cp:revision>
  <dcterms:created xsi:type="dcterms:W3CDTF">2025-03-19T17:29:10Z</dcterms:created>
  <dcterms:modified xsi:type="dcterms:W3CDTF">2025-03-26T19:26:13Z</dcterms:modified>
</cp:coreProperties>
</file>